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8183880" cy="1744979"/>
          </a:xfrm>
          <a:custGeom>
            <a:pathLst>
              <a:path w="8183880" h="1744979">
                <a:moveTo>
                  <a:pt x="0" y="0"/>
                </a:moveTo>
                <a:lnTo>
                  <a:pt x="8183880" y="0"/>
                </a:lnTo>
                <a:lnTo>
                  <a:pt x="8183880" y="1744979"/>
                </a:lnTo>
                <a:lnTo>
                  <a:pt x="0" y="1744979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FFFFFE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3899009" y="1653539"/>
            <a:ext cx="1300260" cy="457200"/>
          </a:xfrm>
          <a:custGeom>
            <a:pathLst>
              <a:path w="1300260" h="457200">
                <a:moveTo>
                  <a:pt x="1300260" y="228600"/>
                </a:moveTo>
                <a:cubicBezTo>
                  <a:pt x="1300260" y="354852"/>
                  <a:pt x="1009187" y="457200"/>
                  <a:pt x="650130" y="457200"/>
                </a:cubicBezTo>
                <a:cubicBezTo>
                  <a:pt x="291073" y="457200"/>
                  <a:pt x="0" y="354852"/>
                  <a:pt x="0" y="228600"/>
                </a:cubicBezTo>
                <a:cubicBezTo>
                  <a:pt x="0" y="102347"/>
                  <a:pt x="291073" y="0"/>
                  <a:pt x="650130" y="0"/>
                </a:cubicBezTo>
                <a:cubicBezTo>
                  <a:pt x="1009187" y="0"/>
                  <a:pt x="1300260" y="102347"/>
                  <a:pt x="130026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4136390" y="1774189"/>
            <a:ext cx="8255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composite</a:t>
            </a:r>
          </a:p>
        </p:txBody>
      </p:sp>
      <p:sp>
        <p:nvSpPr>
          <p:cNvPr id="5" name=""/>
          <p:cNvSpPr/>
          <p:nvPr/>
        </p:nvSpPr>
        <p:spPr>
          <a:xfrm>
            <a:off x="548640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815340" y="669289"/>
            <a:ext cx="1524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A</a:t>
            </a:r>
          </a:p>
        </p:txBody>
      </p:sp>
      <p:sp>
        <p:nvSpPr>
          <p:cNvPr id="7" name=""/>
          <p:cNvSpPr/>
          <p:nvPr/>
        </p:nvSpPr>
        <p:spPr>
          <a:xfrm>
            <a:off x="1463040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1729740" y="669289"/>
            <a:ext cx="1524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B</a:t>
            </a:r>
          </a:p>
        </p:txBody>
      </p:sp>
      <p:sp>
        <p:nvSpPr>
          <p:cNvPr id="9" name=""/>
          <p:cNvSpPr/>
          <p:nvPr/>
        </p:nvSpPr>
        <p:spPr>
          <a:xfrm>
            <a:off x="2377440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2644140" y="669289"/>
            <a:ext cx="1524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</a:t>
            </a:r>
          </a:p>
        </p:txBody>
      </p:sp>
      <p:sp>
        <p:nvSpPr>
          <p:cNvPr id="11" name=""/>
          <p:cNvSpPr/>
          <p:nvPr/>
        </p:nvSpPr>
        <p:spPr>
          <a:xfrm>
            <a:off x="3291840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3558540" y="669289"/>
            <a:ext cx="1524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A</a:t>
            </a:r>
          </a:p>
        </p:txBody>
      </p:sp>
      <p:sp>
        <p:nvSpPr>
          <p:cNvPr id="13" name=""/>
          <p:cNvSpPr/>
          <p:nvPr/>
        </p:nvSpPr>
        <p:spPr>
          <a:xfrm>
            <a:off x="4206240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4472940" y="669289"/>
            <a:ext cx="1524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B</a:t>
            </a:r>
          </a:p>
        </p:txBody>
      </p:sp>
      <p:sp>
        <p:nvSpPr>
          <p:cNvPr id="15" name=""/>
          <p:cNvSpPr/>
          <p:nvPr/>
        </p:nvSpPr>
        <p:spPr>
          <a:xfrm>
            <a:off x="5120640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5387340" y="669289"/>
            <a:ext cx="1524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</a:t>
            </a:r>
          </a:p>
        </p:txBody>
      </p:sp>
      <p:sp>
        <p:nvSpPr>
          <p:cNvPr id="17" name=""/>
          <p:cNvSpPr/>
          <p:nvPr/>
        </p:nvSpPr>
        <p:spPr>
          <a:xfrm>
            <a:off x="6035040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>
            <a:off x="6301740" y="669289"/>
            <a:ext cx="1524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A</a:t>
            </a:r>
          </a:p>
        </p:txBody>
      </p:sp>
      <p:sp>
        <p:nvSpPr>
          <p:cNvPr id="19" name=""/>
          <p:cNvSpPr/>
          <p:nvPr/>
        </p:nvSpPr>
        <p:spPr>
          <a:xfrm>
            <a:off x="6949440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0" name=""/>
          <p:cNvSpPr/>
          <p:nvPr/>
        </p:nvSpPr>
        <p:spPr>
          <a:xfrm>
            <a:off x="7216140" y="669289"/>
            <a:ext cx="1524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B</a:t>
            </a:r>
          </a:p>
        </p:txBody>
      </p:sp>
      <p:sp>
        <p:nvSpPr>
          <p:cNvPr id="21" name=""/>
          <p:cNvSpPr/>
          <p:nvPr/>
        </p:nvSpPr>
        <p:spPr>
          <a:xfrm>
            <a:off x="7863840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2" name=""/>
          <p:cNvSpPr/>
          <p:nvPr/>
        </p:nvSpPr>
        <p:spPr>
          <a:xfrm>
            <a:off x="8130540" y="669289"/>
            <a:ext cx="1524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</a:t>
            </a:r>
          </a:p>
        </p:txBody>
      </p:sp>
      <p:sp>
        <p:nvSpPr>
          <p:cNvPr id="23" name=""/>
          <p:cNvSpPr/>
          <p:nvPr/>
        </p:nvSpPr>
        <p:spPr>
          <a:xfrm>
            <a:off x="1162068" y="918314"/>
            <a:ext cx="2654979" cy="854161"/>
          </a:xfrm>
          <a:custGeom>
            <a:pathLst>
              <a:path w="2654979" h="854161">
                <a:moveTo>
                  <a:pt x="0" y="0"/>
                </a:moveTo>
                <a:lnTo>
                  <a:pt x="186671" y="87525"/>
                </a:lnTo>
                <a:cubicBezTo>
                  <a:pt x="592001" y="276109"/>
                  <a:pt x="675451" y="369863"/>
                  <a:pt x="1101071" y="506625"/>
                </a:cubicBezTo>
                <a:cubicBezTo>
                  <a:pt x="1609066" y="669857"/>
                  <a:pt x="2200824" y="782921"/>
                  <a:pt x="2654979" y="854161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4" name=""/>
          <p:cNvSpPr/>
          <p:nvPr/>
        </p:nvSpPr>
        <p:spPr>
          <a:xfrm>
            <a:off x="3815051" y="1729253"/>
            <a:ext cx="132253" cy="87882"/>
          </a:xfrm>
          <a:custGeom>
            <a:pathLst>
              <a:path w="132253" h="87882">
                <a:moveTo>
                  <a:pt x="13415" y="0"/>
                </a:moveTo>
                <a:lnTo>
                  <a:pt x="132253" y="63105"/>
                </a:lnTo>
                <a:lnTo>
                  <a:pt x="0" y="87882"/>
                </a:lnTo>
                <a:lnTo>
                  <a:pt x="13415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2284247" y="1272539"/>
            <a:ext cx="262585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1st</a:t>
            </a:r>
          </a:p>
        </p:txBody>
      </p:sp>
      <p:sp>
        <p:nvSpPr>
          <p:cNvPr id="26" name=""/>
          <p:cNvSpPr/>
          <p:nvPr/>
        </p:nvSpPr>
        <p:spPr>
          <a:xfrm>
            <a:off x="2047262" y="939758"/>
            <a:ext cx="1845289" cy="776616"/>
          </a:xfrm>
          <a:custGeom>
            <a:pathLst>
              <a:path w="1845289" h="776616">
                <a:moveTo>
                  <a:pt x="0" y="0"/>
                </a:moveTo>
                <a:cubicBezTo>
                  <a:pt x="233572" y="140109"/>
                  <a:pt x="601060" y="347821"/>
                  <a:pt x="939777" y="485181"/>
                </a:cubicBezTo>
                <a:cubicBezTo>
                  <a:pt x="1229816" y="602799"/>
                  <a:pt x="1562017" y="701988"/>
                  <a:pt x="1845289" y="776616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7" name=""/>
          <p:cNvSpPr/>
          <p:nvPr/>
        </p:nvSpPr>
        <p:spPr>
          <a:xfrm>
            <a:off x="3884861" y="1674202"/>
            <a:ext cx="134072" cy="86092"/>
          </a:xfrm>
          <a:custGeom>
            <a:pathLst>
              <a:path w="134072" h="86092">
                <a:moveTo>
                  <a:pt x="22166" y="0"/>
                </a:moveTo>
                <a:lnTo>
                  <a:pt x="134072" y="74712"/>
                </a:lnTo>
                <a:lnTo>
                  <a:pt x="0" y="86092"/>
                </a:lnTo>
                <a:lnTo>
                  <a:pt x="22166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3010204" y="1272539"/>
            <a:ext cx="321970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2nd</a:t>
            </a:r>
          </a:p>
        </p:txBody>
      </p:sp>
      <p:sp>
        <p:nvSpPr>
          <p:cNvPr id="29" name=""/>
          <p:cNvSpPr/>
          <p:nvPr/>
        </p:nvSpPr>
        <p:spPr>
          <a:xfrm>
            <a:off x="2946432" y="951720"/>
            <a:ext cx="1116094" cy="683780"/>
          </a:xfrm>
          <a:custGeom>
            <a:pathLst>
              <a:path w="1116094" h="683780">
                <a:moveTo>
                  <a:pt x="0" y="0"/>
                </a:moveTo>
                <a:cubicBezTo>
                  <a:pt x="189994" y="133239"/>
                  <a:pt x="470714" y="323845"/>
                  <a:pt x="726407" y="473219"/>
                </a:cubicBezTo>
                <a:cubicBezTo>
                  <a:pt x="850458" y="545689"/>
                  <a:pt x="987728" y="618583"/>
                  <a:pt x="1116094" y="683780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0" name=""/>
          <p:cNvSpPr/>
          <p:nvPr/>
        </p:nvSpPr>
        <p:spPr>
          <a:xfrm>
            <a:off x="4043817" y="1596357"/>
            <a:ext cx="133459" cy="96621"/>
          </a:xfrm>
          <a:custGeom>
            <a:pathLst>
              <a:path w="133459" h="96621">
                <a:moveTo>
                  <a:pt x="39814" y="0"/>
                </a:moveTo>
                <a:lnTo>
                  <a:pt x="133459" y="96621"/>
                </a:lnTo>
                <a:lnTo>
                  <a:pt x="0" y="79486"/>
                </a:lnTo>
                <a:lnTo>
                  <a:pt x="39814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1" name=""/>
          <p:cNvSpPr/>
          <p:nvPr/>
        </p:nvSpPr>
        <p:spPr>
          <a:xfrm>
            <a:off x="3696779" y="1272539"/>
            <a:ext cx="282321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3rd</a:t>
            </a:r>
          </a:p>
        </p:txBody>
      </p:sp>
      <p:cxnSp>
        <p:nvCxnSpPr>
          <p:cNvPr id="32" name=""/>
          <p:cNvCxnSpPr/>
          <p:nvPr/>
        </p:nvCxnSpPr>
        <p:spPr>
          <a:xfrm>
            <a:off x="3798216" y="982932"/>
            <a:ext cx="490186" cy="578692"/>
          </a:xfrm>
          <a:prstGeom prst="line"/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sp>
        <p:nvSpPr>
          <p:cNvPr id="33" name=""/>
          <p:cNvSpPr/>
          <p:nvPr/>
        </p:nvSpPr>
        <p:spPr>
          <a:xfrm>
            <a:off x="4255458" y="1534043"/>
            <a:ext cx="116003" cy="125637"/>
          </a:xfrm>
          <a:custGeom>
            <a:pathLst>
              <a:path w="116003" h="125637">
                <a:moveTo>
                  <a:pt x="67834" y="0"/>
                </a:moveTo>
                <a:lnTo>
                  <a:pt x="116003" y="125637"/>
                </a:lnTo>
                <a:lnTo>
                  <a:pt x="0" y="57460"/>
                </a:lnTo>
                <a:lnTo>
                  <a:pt x="67834" y="0"/>
                </a:lnTo>
                <a:close/>
              </a:path>
            </a:pathLst>
          </a:custGeom>
          <a:solidFill>
            <a:srgbClr val="0000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4" name=""/>
          <p:cNvSpPr/>
          <p:nvPr/>
        </p:nvSpPr>
        <p:spPr>
          <a:xfrm>
            <a:off x="4163847" y="1272539"/>
            <a:ext cx="262585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0000FF"/>
                </a:solidFill>
                <a:latin typeface="Nimbus Sans"/>
              </a:rPr>
              <a:t>1st</a:t>
            </a:r>
          </a:p>
        </p:txBody>
      </p:sp>
      <p:cxnSp>
        <p:nvCxnSpPr>
          <p:cNvPr id="35" name=""/>
          <p:cNvCxnSpPr/>
          <p:nvPr/>
        </p:nvCxnSpPr>
        <p:spPr>
          <a:xfrm>
            <a:off x="4549140" y="1008392"/>
            <a:ext cx="0" cy="515139"/>
          </a:xfrm>
          <a:prstGeom prst="line"/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4504691" y="1524311"/>
            <a:ext cx="88900" cy="127000"/>
          </a:xfrm>
          <a:custGeom>
            <a:pathLst>
              <a:path w="88900" h="127000">
                <a:moveTo>
                  <a:pt x="88900" y="0"/>
                </a:moveTo>
                <a:lnTo>
                  <a:pt x="44448" y="127000"/>
                </a:lnTo>
                <a:lnTo>
                  <a:pt x="0" y="0"/>
                </a:lnTo>
                <a:lnTo>
                  <a:pt x="88900" y="0"/>
                </a:lnTo>
                <a:close/>
              </a:path>
            </a:pathLst>
          </a:custGeom>
          <a:solidFill>
            <a:srgbClr val="0000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4572304" y="1272539"/>
            <a:ext cx="321970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0000FF"/>
                </a:solidFill>
                <a:latin typeface="Nimbus Sans"/>
              </a:rPr>
              <a:t>2nd</a:t>
            </a:r>
          </a:p>
        </p:txBody>
      </p:sp>
      <p:sp>
        <p:nvSpPr>
          <p:cNvPr id="38" name=""/>
          <p:cNvSpPr/>
          <p:nvPr/>
        </p:nvSpPr>
        <p:spPr>
          <a:xfrm>
            <a:off x="4822163" y="986069"/>
            <a:ext cx="483752" cy="578192"/>
          </a:xfrm>
          <a:custGeom>
            <a:pathLst>
              <a:path w="483752" h="578192">
                <a:moveTo>
                  <a:pt x="483752" y="0"/>
                </a:moveTo>
                <a:cubicBezTo>
                  <a:pt x="381456" y="126309"/>
                  <a:pt x="244600" y="293475"/>
                  <a:pt x="120676" y="438870"/>
                </a:cubicBezTo>
                <a:cubicBezTo>
                  <a:pt x="82017" y="484227"/>
                  <a:pt x="40740" y="531768"/>
                  <a:pt x="0" y="578192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39" name=""/>
          <p:cNvSpPr/>
          <p:nvPr/>
        </p:nvSpPr>
        <p:spPr>
          <a:xfrm>
            <a:off x="4735056" y="1538229"/>
            <a:ext cx="117407" cy="124599"/>
          </a:xfrm>
          <a:custGeom>
            <a:pathLst>
              <a:path w="117407" h="124599">
                <a:moveTo>
                  <a:pt x="117407" y="58870"/>
                </a:moveTo>
                <a:lnTo>
                  <a:pt x="0" y="124599"/>
                </a:lnTo>
                <a:lnTo>
                  <a:pt x="50792" y="0"/>
                </a:lnTo>
                <a:lnTo>
                  <a:pt x="117407" y="58870"/>
                </a:lnTo>
                <a:close/>
              </a:path>
            </a:pathLst>
          </a:custGeom>
          <a:solidFill>
            <a:srgbClr val="0000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0" name=""/>
          <p:cNvSpPr/>
          <p:nvPr/>
        </p:nvSpPr>
        <p:spPr>
          <a:xfrm>
            <a:off x="5119179" y="1272539"/>
            <a:ext cx="282321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0000FF"/>
                </a:solidFill>
                <a:latin typeface="Nimbus Sans"/>
              </a:rPr>
              <a:t>3rd</a:t>
            </a:r>
          </a:p>
        </p:txBody>
      </p:sp>
      <p:sp>
        <p:nvSpPr>
          <p:cNvPr id="41" name=""/>
          <p:cNvSpPr/>
          <p:nvPr/>
        </p:nvSpPr>
        <p:spPr>
          <a:xfrm>
            <a:off x="5050896" y="955793"/>
            <a:ext cx="1104325" cy="682065"/>
          </a:xfrm>
          <a:custGeom>
            <a:pathLst>
              <a:path w="1104325" h="682065">
                <a:moveTo>
                  <a:pt x="1104325" y="0"/>
                </a:moveTo>
                <a:cubicBezTo>
                  <a:pt x="920092" y="133907"/>
                  <a:pt x="649170" y="323364"/>
                  <a:pt x="399943" y="469146"/>
                </a:cubicBezTo>
                <a:cubicBezTo>
                  <a:pt x="273066" y="543361"/>
                  <a:pt x="132080" y="616853"/>
                  <a:pt x="0" y="682065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FFFF00"/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>
            <a:off x="4932762" y="1599755"/>
            <a:ext cx="133662" cy="95447"/>
          </a:xfrm>
          <a:custGeom>
            <a:pathLst>
              <a:path w="133662" h="95447">
                <a:moveTo>
                  <a:pt x="133662" y="79975"/>
                </a:moveTo>
                <a:lnTo>
                  <a:pt x="0" y="95447"/>
                </a:lnTo>
                <a:lnTo>
                  <a:pt x="94839" y="0"/>
                </a:lnTo>
                <a:lnTo>
                  <a:pt x="133662" y="79975"/>
                </a:lnTo>
                <a:close/>
              </a:path>
            </a:pathLst>
          </a:custGeom>
          <a:solidFill>
            <a:srgbClr val="FF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3" name=""/>
          <p:cNvSpPr/>
          <p:nvPr/>
        </p:nvSpPr>
        <p:spPr>
          <a:xfrm>
            <a:off x="5751347" y="1272539"/>
            <a:ext cx="262585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FFFF00"/>
                </a:solidFill>
                <a:latin typeface="Nimbus Sans"/>
              </a:rPr>
              <a:t>1st</a:t>
            </a:r>
          </a:p>
        </p:txBody>
      </p:sp>
      <p:sp>
        <p:nvSpPr>
          <p:cNvPr id="44" name=""/>
          <p:cNvSpPr/>
          <p:nvPr/>
        </p:nvSpPr>
        <p:spPr>
          <a:xfrm>
            <a:off x="5193330" y="935713"/>
            <a:ext cx="1850790" cy="773314"/>
          </a:xfrm>
          <a:custGeom>
            <a:pathLst>
              <a:path w="1850790" h="773314">
                <a:moveTo>
                  <a:pt x="1850790" y="0"/>
                </a:moveTo>
                <a:cubicBezTo>
                  <a:pt x="1606560" y="139109"/>
                  <a:pt x="1220017" y="347861"/>
                  <a:pt x="867109" y="489226"/>
                </a:cubicBezTo>
                <a:cubicBezTo>
                  <a:pt x="588762" y="600723"/>
                  <a:pt x="271636" y="698246"/>
                  <a:pt x="0" y="773314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FFFF00"/>
          </a:lnRef>
          <a:fillRef idx="0"/>
          <a:effectRef idx="0"/>
          <a:fontRef idx="none"/>
        </p:style>
      </p:sp>
      <p:sp>
        <p:nvSpPr>
          <p:cNvPr id="45" name=""/>
          <p:cNvSpPr/>
          <p:nvPr/>
        </p:nvSpPr>
        <p:spPr>
          <a:xfrm>
            <a:off x="5068030" y="1666860"/>
            <a:ext cx="134204" cy="85807"/>
          </a:xfrm>
          <a:custGeom>
            <a:pathLst>
              <a:path w="134204" h="85807">
                <a:moveTo>
                  <a:pt x="134204" y="85807"/>
                </a:moveTo>
                <a:lnTo>
                  <a:pt x="0" y="76110"/>
                </a:lnTo>
                <a:lnTo>
                  <a:pt x="110959" y="0"/>
                </a:lnTo>
                <a:lnTo>
                  <a:pt x="134204" y="85807"/>
                </a:lnTo>
                <a:close/>
              </a:path>
            </a:pathLst>
          </a:custGeom>
          <a:solidFill>
            <a:srgbClr val="FF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6" name=""/>
          <p:cNvSpPr/>
          <p:nvPr/>
        </p:nvSpPr>
        <p:spPr>
          <a:xfrm>
            <a:off x="6490004" y="1272539"/>
            <a:ext cx="321970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FFFF00"/>
                </a:solidFill>
                <a:latin typeface="Nimbus Sans"/>
              </a:rPr>
              <a:t>2nd</a:t>
            </a:r>
          </a:p>
        </p:txBody>
      </p:sp>
      <p:sp>
        <p:nvSpPr>
          <p:cNvPr id="47" name=""/>
          <p:cNvSpPr/>
          <p:nvPr/>
        </p:nvSpPr>
        <p:spPr>
          <a:xfrm>
            <a:off x="5279355" y="917831"/>
            <a:ext cx="2656629" cy="859073"/>
          </a:xfrm>
          <a:custGeom>
            <a:pathLst>
              <a:path w="2656629" h="859073">
                <a:moveTo>
                  <a:pt x="2656629" y="0"/>
                </a:moveTo>
                <a:lnTo>
                  <a:pt x="2470184" y="88008"/>
                </a:lnTo>
                <a:cubicBezTo>
                  <a:pt x="2075133" y="274403"/>
                  <a:pt x="1996472" y="371667"/>
                  <a:pt x="1581184" y="507108"/>
                </a:cubicBezTo>
                <a:cubicBezTo>
                  <a:pt x="1064497" y="675618"/>
                  <a:pt x="460824" y="789010"/>
                  <a:pt x="0" y="859073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FFFF00"/>
          </a:lnRef>
          <a:fillRef idx="0"/>
          <a:effectRef idx="0"/>
          <a:fontRef idx="none"/>
        </p:style>
      </p:sp>
      <p:sp>
        <p:nvSpPr>
          <p:cNvPr id="48" name=""/>
          <p:cNvSpPr/>
          <p:nvPr/>
        </p:nvSpPr>
        <p:spPr>
          <a:xfrm>
            <a:off x="5153358" y="1732985"/>
            <a:ext cx="132134" cy="87944"/>
          </a:xfrm>
          <a:custGeom>
            <a:pathLst>
              <a:path w="132134" h="87944">
                <a:moveTo>
                  <a:pt x="132134" y="87944"/>
                </a:moveTo>
                <a:lnTo>
                  <a:pt x="0" y="62542"/>
                </a:lnTo>
                <a:lnTo>
                  <a:pt x="119135" y="0"/>
                </a:lnTo>
                <a:lnTo>
                  <a:pt x="132134" y="87944"/>
                </a:lnTo>
                <a:close/>
              </a:path>
            </a:pathLst>
          </a:custGeom>
          <a:solidFill>
            <a:srgbClr val="FFFF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9" name=""/>
          <p:cNvSpPr/>
          <p:nvPr/>
        </p:nvSpPr>
        <p:spPr>
          <a:xfrm>
            <a:off x="7328979" y="1272539"/>
            <a:ext cx="282321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solidFill>
                  <a:srgbClr val="FFFF00"/>
                </a:solidFill>
                <a:latin typeface="Nimbus Sans"/>
              </a:rPr>
              <a:t>3rd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